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spc="-15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S. A. S (Safety Alert System)</a:t>
            </a:r>
            <a:endParaRPr lang="ko-KR" altLang="en-US" sz="36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[ 4]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928</Words>
  <Application>Microsoft Office PowerPoint</Application>
  <PresentationFormat>와이드스크린</PresentationFormat>
  <Paragraphs>179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휴먼명조</vt:lpstr>
      <vt:lpstr>Arial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정재형</cp:lastModifiedBy>
  <cp:revision>105</cp:revision>
  <dcterms:created xsi:type="dcterms:W3CDTF">2020-11-26T12:57:00Z</dcterms:created>
  <dcterms:modified xsi:type="dcterms:W3CDTF">2022-03-28T13:28:30Z</dcterms:modified>
</cp:coreProperties>
</file>